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916416" cy="3342233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100" b="1" dirty="0" smtClean="0"/>
              <a:t>СЕТЕВОЕ ВЗАИМОДЕЙСТВИЕ КАК ОДНА ИЗ ФОРМ НЕПРЕРЫВНОГО САМООБРАЗОВАНИЯ ПЕДАГОГА И ПОВЫШЕНИЯ ЕГО КВАЛИФИКАЦИИ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7772400" cy="1752600"/>
          </a:xfrm>
        </p:spPr>
        <p:txBody>
          <a:bodyPr/>
          <a:lstStyle/>
          <a:p>
            <a:r>
              <a:rPr lang="ru-RU" dirty="0" smtClean="0"/>
              <a:t>М</a:t>
            </a:r>
            <a:endParaRPr lang="ru-RU" dirty="0"/>
          </a:p>
        </p:txBody>
      </p:sp>
      <p:pic>
        <p:nvPicPr>
          <p:cNvPr id="13316" name="Picture 4" descr="http://viesm-vrn.ru/pluginfile.php/24/mod_forum/post/3/%D0%BC%D0%B5%D0%B6%D0%B2%D0%B5%D0%B4%D0%BE%D0%BC%D1%81%D1%82%D0%B2%D0%B5%D0%BD_%D0%B2%D0%B7%D0%B0%D0%B8%D0%BC%D0%BE%D0%B4%D0%B5%D0%B9%D1%81%D1%82%D0%B2%D0%B8%D0%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3387" y="2636912"/>
            <a:ext cx="6264696" cy="3560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Сетевое взаимодействие.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Сетевое взаимодействие – система взаимообусловленных действий педагогов, позволяющих им реализовывать совместную деятельность, направленную на профессиональное развитие, где поведение каждого из участников выступает одновременно и стимулом, и реакцией на поведение остальных.</a:t>
            </a:r>
            <a:endParaRPr lang="ru-RU" sz="2000" dirty="0"/>
          </a:p>
        </p:txBody>
      </p:sp>
      <p:pic>
        <p:nvPicPr>
          <p:cNvPr id="9218" name="Picture 2" descr="http://kuc86.ru/wp-content/uploads/2016/02/Ataques-DDoS-Cor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645024"/>
            <a:ext cx="3888432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dn.sindonews.net/dyn/620/content/2014/11/09/133/921974/bisnis-online-asing-tak-tersentuh-pajak-vpM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356991"/>
            <a:ext cx="4709542" cy="3137163"/>
          </a:xfrm>
          <a:prstGeom prst="rect">
            <a:avLst/>
          </a:prstGeom>
          <a:noFill/>
        </p:spPr>
      </p:pic>
      <p:pic>
        <p:nvPicPr>
          <p:cNvPr id="6" name="Picture 4" descr="http://seosite.com.ua/upload/file_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858000"/>
            <a:ext cx="46939200" cy="310896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620688"/>
            <a:ext cx="74168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проявление собственной инициативы;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коллективная поддержка и оценка своей инициативы;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участие в поддержке и оценке других инициатив;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участие в складывании общей цели, общей системы ценностей (профессиональных);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участие в формировании общих критериев эффективности деятельности, представление совместной деятельности;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участие в управлении совместной деятельностью, влияние на распределение ресурсов для осуществления этой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ьзователь\Desktop\Эмблема ДД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7274"/>
            <a:ext cx="1105339" cy="111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ecaa063a601b5a20acf7364f875a0ee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05" y="188639"/>
            <a:ext cx="7312187" cy="6591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9898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111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СЕТЕВОЕ ВЗАИМОДЕЙСТВИЕ КАК ОДНА ИЗ ФОРМ НЕПРЕРЫВНОГО САМООБРАЗОВАНИЯ ПЕДАГОГА И ПОВЫШЕНИЯ ЕГО КВАЛИФИКАЦИИ.  </vt:lpstr>
      <vt:lpstr>Сетевое взаимодействие.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СЕТЕВОЕ ВЗАИМОДЕЙСТВИЕ КАК ОДНА ИЗ ФОРМ НЕПРЕРЫВНОГО САМООБРАЗОВАНИЯ ПЕДАГОГА И ПОВЫШЕНИЯ ЕГО КВАЛИФИКАЦИИ.</dc:title>
  <dc:creator>user</dc:creator>
  <cp:lastModifiedBy>Пользователь</cp:lastModifiedBy>
  <cp:revision>18</cp:revision>
  <dcterms:created xsi:type="dcterms:W3CDTF">2017-01-03T09:10:05Z</dcterms:created>
  <dcterms:modified xsi:type="dcterms:W3CDTF">2024-01-31T02:19:00Z</dcterms:modified>
</cp:coreProperties>
</file>