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75" r:id="rId3"/>
    <p:sldId id="273" r:id="rId4"/>
    <p:sldId id="266" r:id="rId5"/>
    <p:sldId id="267" r:id="rId6"/>
    <p:sldId id="270" r:id="rId7"/>
    <p:sldId id="271" r:id="rId8"/>
    <p:sldId id="258" r:id="rId9"/>
    <p:sldId id="282" r:id="rId10"/>
    <p:sldId id="285" r:id="rId11"/>
    <p:sldId id="283" r:id="rId12"/>
    <p:sldId id="286" r:id="rId13"/>
    <p:sldId id="257" r:id="rId14"/>
    <p:sldId id="262" r:id="rId15"/>
    <p:sldId id="263" r:id="rId16"/>
    <p:sldId id="264" r:id="rId17"/>
    <p:sldId id="265" r:id="rId18"/>
    <p:sldId id="274" r:id="rId19"/>
    <p:sldId id="281" r:id="rId20"/>
    <p:sldId id="280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76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4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07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8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46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03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08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50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8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4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2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54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4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81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3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E63E65-6B76-4329-AE84-425D468CA529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F9FCE4-09B1-4F71-AE89-6AB40880D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0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3999" cy="1914348"/>
          </a:xfrm>
        </p:spPr>
        <p:txBody>
          <a:bodyPr>
            <a:noAutofit/>
          </a:bodyPr>
          <a:lstStyle/>
          <a:p>
            <a:r>
              <a:rPr lang="ru-RU" sz="5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  <a:endParaRPr lang="ru-RU" sz="5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1289" y="3602038"/>
            <a:ext cx="7112000" cy="165576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«Сетевое взаимодействие, в дополнительном образовании, как фактор повышения качества образования обучающихся»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" y="339107"/>
            <a:ext cx="1986845" cy="19868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8000" y="5165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«БЕЗ СТРЕМЛЕНИЯ К НОВОМУ НЕТ ЖИЗНИ,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НЕТ РАЗВИТИЯ, НЕТ ПРОГРЕССА». В.Г. БЕЛИНСКИЙ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Короткий релакс за 1 минуту.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4667" y="55964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527" y="601884"/>
            <a:ext cx="10422035" cy="54169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«Разминка»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Чем кончается «лето» и начинается «осень»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какое дерево садится ворона во время проливного дождя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Что нужно делать, когда видишь зелёного человечка?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В каком веке муку мололи греки?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чему ходят часто, а ездят редко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1963 году она побывала там, где до неё были только мыши, собаки и мужчины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Что может путешествовать по свету, оставаясь, всё время в одном углу? </a:t>
            </a:r>
          </a:p>
        </p:txBody>
      </p:sp>
    </p:spTree>
    <p:extLst>
      <p:ext uri="{BB962C8B-B14F-4D97-AF65-F5344CB8AC3E}">
        <p14:creationId xmlns:p14="http://schemas.microsoft.com/office/powerpoint/2010/main" val="3102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63929"/>
            <a:ext cx="9601196" cy="184037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«Сетевое взаимодействие перспективы и проблемы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осуществления»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Омельченко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66" y="2842308"/>
            <a:ext cx="5671597" cy="31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91251"/>
            <a:ext cx="9601196" cy="4984617"/>
          </a:xfrm>
        </p:spPr>
        <p:txBody>
          <a:bodyPr>
            <a:normAutofit/>
          </a:bodyPr>
          <a:lstStyle/>
          <a:p>
            <a:r>
              <a:rPr lang="ru-RU" dirty="0"/>
              <a:t>У гражданки преклонных лет пропали водоплавающие птицы в количестве двух голов, которыми на правах собственности и совершенно законных основаниях она могла распоряжаться</a:t>
            </a:r>
            <a:r>
              <a:rPr lang="ru-RU" dirty="0" smtClean="0"/>
              <a:t>. </a:t>
            </a:r>
            <a:r>
              <a:rPr lang="ru-RU" dirty="0"/>
              <a:t>Что это за собственность? </a:t>
            </a:r>
            <a:endParaRPr lang="ru-RU" dirty="0" smtClean="0"/>
          </a:p>
          <a:p>
            <a:r>
              <a:rPr lang="ru-RU" dirty="0"/>
              <a:t> Практикующий в Африке ветеринар. </a:t>
            </a:r>
            <a:endParaRPr lang="ru-RU" dirty="0" smtClean="0"/>
          </a:p>
          <a:p>
            <a:r>
              <a:rPr lang="ru-RU" dirty="0" smtClean="0"/>
              <a:t>Тощий </a:t>
            </a:r>
            <a:r>
              <a:rPr lang="ru-RU" dirty="0"/>
              <a:t>старик, который прятал секрет своей жизни в сундуке. </a:t>
            </a:r>
            <a:endParaRPr lang="ru-RU" dirty="0" smtClean="0"/>
          </a:p>
          <a:p>
            <a:r>
              <a:rPr lang="ru-RU" dirty="0"/>
              <a:t> Чудище-свистун, которого победил и взял в плен русский </a:t>
            </a:r>
            <a:r>
              <a:rPr lang="ru-RU" dirty="0" smtClean="0"/>
              <a:t>богатырь.</a:t>
            </a:r>
          </a:p>
          <a:p>
            <a:r>
              <a:rPr lang="ru-RU" dirty="0" smtClean="0"/>
              <a:t>Трое </a:t>
            </a:r>
            <a:r>
              <a:rPr lang="ru-RU" dirty="0"/>
              <a:t>пытались поймать того, кто оставил без пищи двух стариков. Но этот тип трижды уходил от них. А четвёртый, прикинувшись глухим, поймал. </a:t>
            </a:r>
          </a:p>
        </p:txBody>
      </p:sp>
    </p:spTree>
    <p:extLst>
      <p:ext uri="{BB962C8B-B14F-4D97-AF65-F5344CB8AC3E}">
        <p14:creationId xmlns:p14="http://schemas.microsoft.com/office/powerpoint/2010/main" val="33538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077" y="1458410"/>
            <a:ext cx="10579261" cy="52843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взаимодействие: ключевой инструмент образовательного процесса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Козина М.А.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65" y="2905246"/>
            <a:ext cx="7616142" cy="31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41778"/>
            <a:ext cx="9601196" cy="104422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такое сетевое взаимодействие в образовательном пространстве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Сетевое </a:t>
            </a:r>
            <a:r>
              <a:rPr lang="ru-RU" dirty="0"/>
              <a:t>взаимодействие в образовательном пространстве – это процесс обмена информацией, идеями и знаниями между участниками образовательного процесса с использованием сетевых технологий и инструментов.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01" y="3787952"/>
            <a:ext cx="3145133" cy="23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Сетевое взаимодействие в образовательном пространстве позволяет участникам образовательного процесса общаться и сотрудничать в режиме реального времени, независимо от географического расположения. Оно расширяет возможности обучения, позволяя получать доступ к разнообразным источникам информации, общаться с экспертами и коллегами, а также развивать навыки работы в сетевой среде.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0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710" y="903111"/>
            <a:ext cx="10250311" cy="51477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Значение сетевого взаимодействия в образовательном процессе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Сетевое взаимодействие играет важную роль в современном образовательном процессе. Оно позволяет участникам образовательной среды общаться, сотрудничать и обмениваться информацией в онлайн-режиме. Вот несколько причин, почему сетевое взаимодействие имеет такое большое значение:</a:t>
            </a:r>
          </a:p>
          <a:p>
            <a:r>
              <a:rPr lang="ru-RU" b="1" dirty="0"/>
              <a:t>Расширение доступа к информации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Сетевое взаимодействие позволяет получать доступ к разнообразным источникам информации, включая электронные библиотеки, базы данных, онлайн-курсы и другие образовательные ресурсы. Это позволяет </a:t>
            </a:r>
            <a:r>
              <a:rPr lang="ru-RU" dirty="0" smtClean="0"/>
              <a:t>получать </a:t>
            </a:r>
            <a:r>
              <a:rPr lang="ru-RU" dirty="0"/>
              <a:t>актуальную и разнообразную информацию, которая может быть недоступна в традиционных источниках.</a:t>
            </a:r>
          </a:p>
          <a:p>
            <a:r>
              <a:rPr lang="ru-RU" b="1" dirty="0"/>
              <a:t>Обмен опытом и знаниями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Сетевое взаимодействие позволяет участникам образовательного процесса обмениваться опытом, знаниями и идеями. </a:t>
            </a:r>
          </a:p>
        </p:txBody>
      </p:sp>
    </p:spTree>
    <p:extLst>
      <p:ext uri="{BB962C8B-B14F-4D97-AF65-F5344CB8AC3E}">
        <p14:creationId xmlns:p14="http://schemas.microsoft.com/office/powerpoint/2010/main" val="10105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268" y="1061156"/>
            <a:ext cx="10230552" cy="49332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Сотрудничество и командная работа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Сетевое взаимодействие позволяет </a:t>
            </a:r>
            <a:r>
              <a:rPr lang="ru-RU" dirty="0" smtClean="0"/>
              <a:t>сотрудничать </a:t>
            </a:r>
            <a:r>
              <a:rPr lang="ru-RU" dirty="0"/>
              <a:t>и работать в команде независимо от географического расположения. Они могут создавать и редактировать документы, обмениваться файлами и проводить совместные проекты. Это развивает навыки командной работы, улучшает коммуникацию и способствует развитию творческого мышления.</a:t>
            </a:r>
          </a:p>
          <a:p>
            <a:r>
              <a:rPr lang="ru-RU" b="1" dirty="0"/>
              <a:t>Индивидуализация обучения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Сетевое взаимодействие позволяет индивидуализировать обучение, учитывая потребности и интересы каждого участника. </a:t>
            </a:r>
            <a:r>
              <a:rPr lang="ru-RU" dirty="0" smtClean="0"/>
              <a:t>Обучающиеся </a:t>
            </a:r>
            <a:r>
              <a:rPr lang="ru-RU" dirty="0"/>
              <a:t>могут выбирать материалы и задания, которые соответствуют их уровню знаний и образовательным целям.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целом, сетевое взаимодействие в образовательном процессе способствует активному и глубокому обучению, развитию коммуникативных и творческих навыков, а также расширению доступа к образовательным ресурсам. </a:t>
            </a:r>
          </a:p>
        </p:txBody>
      </p:sp>
    </p:spTree>
    <p:extLst>
      <p:ext uri="{BB962C8B-B14F-4D97-AF65-F5344CB8AC3E}">
        <p14:creationId xmlns:p14="http://schemas.microsoft.com/office/powerpoint/2010/main" val="3133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089" y="722489"/>
            <a:ext cx="10543822" cy="550897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сетевого взаимодействия в образовательном пространстве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Сетевое взаимодействие в образовательном пространстве имеет множество преимуществ, которые способствуют более эффективному и интерактивному обучению. Вот некоторые из них:</a:t>
            </a:r>
          </a:p>
          <a:p>
            <a:r>
              <a:rPr lang="ru-RU" b="1" dirty="0" smtClean="0"/>
              <a:t> Доступ </a:t>
            </a:r>
            <a:r>
              <a:rPr lang="ru-RU" b="1" dirty="0"/>
              <a:t>к образованию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Сетевое взаимодействие позволяет </a:t>
            </a:r>
            <a:r>
              <a:rPr lang="ru-RU" dirty="0" smtClean="0"/>
              <a:t> </a:t>
            </a:r>
            <a:r>
              <a:rPr lang="ru-RU" dirty="0"/>
              <a:t>получать образование в любом месте и в любое время. </a:t>
            </a:r>
            <a:r>
              <a:rPr lang="ru-RU" dirty="0" smtClean="0"/>
              <a:t>Это </a:t>
            </a:r>
            <a:r>
              <a:rPr lang="ru-RU" dirty="0"/>
              <a:t>особенно полезно для тех, кто не может посещать традиционные учебные заведения из-за географического расстояния, физических ограничений или других обстоятельств.</a:t>
            </a:r>
          </a:p>
          <a:p>
            <a:r>
              <a:rPr lang="ru-RU" b="1" dirty="0" smtClean="0"/>
              <a:t>Развитие </a:t>
            </a:r>
            <a:r>
              <a:rPr lang="ru-RU" b="1" dirty="0"/>
              <a:t>коммуникативных навыков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Сетевое взаимодействие способствует развитию коммуникативных навыков </a:t>
            </a:r>
            <a:r>
              <a:rPr lang="ru-RU" dirty="0" smtClean="0"/>
              <a:t>обучающихся. </a:t>
            </a:r>
            <a:r>
              <a:rPr lang="ru-RU" dirty="0"/>
              <a:t>Они могут общаться с </a:t>
            </a:r>
            <a:r>
              <a:rPr lang="ru-RU" dirty="0" smtClean="0"/>
              <a:t>педагогами </a:t>
            </a:r>
            <a:r>
              <a:rPr lang="ru-RU" dirty="0"/>
              <a:t>и другими </a:t>
            </a:r>
            <a:r>
              <a:rPr lang="ru-RU" dirty="0" smtClean="0"/>
              <a:t>обучающимися </a:t>
            </a:r>
            <a:r>
              <a:rPr lang="ru-RU" dirty="0"/>
              <a:t>через форумы, чаты, электронную почту и другие средства коммуникации. Это помогает им улучшить навыки письма, устной коммуникации, аргументации и сотрудничества.</a:t>
            </a:r>
          </a:p>
          <a:p>
            <a:r>
              <a:rPr lang="ru-RU" b="1" dirty="0"/>
              <a:t>Расширение образовательных ресурсов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Сетевое взаимодействие позволяет </a:t>
            </a:r>
            <a:r>
              <a:rPr lang="ru-RU" dirty="0" smtClean="0"/>
              <a:t>получить </a:t>
            </a:r>
            <a:r>
              <a:rPr lang="ru-RU" dirty="0"/>
              <a:t>доступ к широкому спектру образовательных ресурсов, таких как электронные учебники, </a:t>
            </a:r>
            <a:r>
              <a:rPr lang="ru-RU" dirty="0" err="1"/>
              <a:t>видеолекции</a:t>
            </a:r>
            <a:r>
              <a:rPr lang="ru-RU" dirty="0"/>
              <a:t>, онлайн-курсы и базы данных. Они могут использовать эти ресурсы для дополнительного изучения материала, расширения своих знаний и развития своих навыков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целом, сетевое взаимодействие в образовательном пространстве создает более доступную, гибкую и интерактивную образовательную среду, которая способствует активному и эффективному </a:t>
            </a:r>
            <a:r>
              <a:rPr lang="ru-RU" dirty="0" smtClean="0"/>
              <a:t>обучению.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5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563173"/>
              </p:ext>
            </p:extLst>
          </p:nvPr>
        </p:nvGraphicFramePr>
        <p:xfrm>
          <a:off x="869243" y="1113073"/>
          <a:ext cx="10464800" cy="5061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1867527799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87743058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675307577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1057005118"/>
                    </a:ext>
                  </a:extLst>
                </a:gridCol>
              </a:tblGrid>
              <a:tr h="5031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взаимодействия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3780601627"/>
                  </a:ext>
                </a:extLst>
              </a:tr>
              <a:tr h="10689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Форумы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платформа для обсуждения тем и вопросов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Удобство обмена информацией, возможность асинхронного общения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всегда активное участие студентов, сложность в организации модерации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713500663"/>
                  </a:ext>
                </a:extLst>
              </a:tr>
              <a:tr h="1351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Видеоконференции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Онлайн-встречи с использованием видеосвязи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прямого общения, участие в реальном времени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Требуется стабильное интернет-соединение, ограничения по количеству участников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824171328"/>
                  </a:ext>
                </a:extLst>
              </a:tr>
              <a:tr h="10689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в социальных сетях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групп для общения и обмена материалами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Привычная среда для студентов, возможность широкого общения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всегда конфиденциальность данных, отвлекающие элементы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487237745"/>
                  </a:ext>
                </a:extLst>
              </a:tr>
              <a:tr h="10689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 сообщениями и материалами по электронной почте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Удобство и простота использования, возможность индивидуального общения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Ограниченные возможности для группового общения, риск потери сообщений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37296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5290" y="743740"/>
            <a:ext cx="8545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сравнения форм сетевого взаимодействия в образовательном процессе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85422"/>
            <a:ext cx="9601196" cy="7337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Повестка педагогического совета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734" y="1049866"/>
            <a:ext cx="10532532" cy="524933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педагогического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       2                                                                                                               31.01.2024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/>
              <a:t> </a:t>
            </a:r>
            <a:endParaRPr lang="ru-RU" sz="3200" dirty="0"/>
          </a:p>
          <a:p>
            <a:pPr marL="0" lvl="0" indent="0"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««Сетевое взаимодействие, в дополнительном образовании, как фактор повышения качества образования обучающихся»</a:t>
            </a:r>
          </a:p>
          <a:p>
            <a:pPr marL="0" indent="0" algn="ctr"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января 2024 года в 10:00 провести педагогический совет по теме: «Сетевое взаимодействие, в дополнительном образовании, как фактор повышения качества образования обучающихся»</a:t>
            </a:r>
          </a:p>
          <a:p>
            <a:pPr marL="0" lv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следующую повестку педагогического совета: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«Приветственное слово» – директор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 О.Г.;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взаимодействие, как одна из форм непрерывного самообразования педагога и повышения его квалификации» - педагог дополнительного образования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Щетинина Ю.А.;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перспективы и проблемы осуществления–  педагог дополнительного образования Омельченко З.В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«Сетевое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взаимодействие: ключевой инструмент образовательного пространства» - заместитель директора по УВР Козина М.А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«Программа сетевого взаимодействия» - заместитель директора по УВР Козина М.А.;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педагогического совета;</a:t>
            </a:r>
          </a:p>
          <a:p>
            <a:pPr marL="0" indent="0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1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072444"/>
            <a:ext cx="10340622" cy="5023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Сетевое </a:t>
            </a:r>
            <a:r>
              <a:rPr lang="ru-RU" dirty="0"/>
              <a:t>взаимодействие способствует развитию коммуникативных навыков, критического мышления и самостоятельности </a:t>
            </a:r>
            <a:r>
              <a:rPr lang="ru-RU" dirty="0" smtClean="0"/>
              <a:t>обучающихся</a:t>
            </a:r>
            <a:r>
              <a:rPr lang="ru-RU" dirty="0"/>
              <a:t>. Оно также позволяет расширить границы образования, предоставляя доступ к разнообразным ресурсам и экспертам со всего мира.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Однако</a:t>
            </a:r>
            <a:r>
              <a:rPr lang="ru-RU" dirty="0"/>
              <a:t>, необходимо учитывать проблемы и ограничения, связанные с техническими проблемами, недостаточной подготовкой участников и ограниченным доступом к интернету. Для эффективного использования сетевого взаимодействия в образовательной среде, педагоги должны активно включаться в организацию и поддержку этого процесса, а также использовать разнообразные инструменты и технологии. В целом, сетевое взаимодействие является неотъемлемой частью современного образования и способствует развитию обучающихся в информационном обществе.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3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сетевого взаимодействия»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90" y="2517422"/>
            <a:ext cx="3768100" cy="368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7" y="999230"/>
            <a:ext cx="4791789" cy="37759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81511" y="2623445"/>
            <a:ext cx="54638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МБУ ДО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«Копьевский районный Дом детского творчества»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Гончар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02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822" y="722490"/>
            <a:ext cx="10453511" cy="5396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Понятия «сеть», «сетевое взаимодействие» сегодня получили широкое распространение в педагогической практике.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Сетевое </a:t>
            </a:r>
            <a:r>
              <a:rPr lang="ru-RU" dirty="0"/>
              <a:t>взаимодействие как ресурс развития образования — это устойчивое, организационно оформленное взаимодействие образовательных организаций между собой и субъектами внешней среды в целях повышения эффективности использования совокупного потенциала системы образования.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Сетевое взаимодействие - это такая система предоставления образовательных услуг, в рамках которой обучающиеся могут выбирать свои индивидуальные траектории освоения образовательных программ из того набора образовательных ресурсов, которые доступны им как в рамках одного общеобразовательного учреждения, так и в рамках комплекса учреждений и организаций, оказывающих образовательные услуги.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5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89" y="1444978"/>
            <a:ext cx="10509955" cy="84102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сетевым взаимодействием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совместному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 информационных, инновационных, методических и кадровых ресурсов.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377" y="2556931"/>
            <a:ext cx="10397067" cy="34487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«Важной отличительной чертой дополнительного образования детей является открытость» (концепция развития дополнительного образования</a:t>
            </a:r>
            <a:r>
              <a:rPr lang="ru-RU" dirty="0" smtClean="0"/>
              <a:t>»):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нацеленность на взаимодействие с социально-профессиональными и культурно-досуговыми общностями взрослых и сверстников, занимающихся тем же или близким видом деятельности;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возможность </a:t>
            </a:r>
            <a:r>
              <a:rPr lang="ru-RU" dirty="0"/>
              <a:t>для педагогов и </a:t>
            </a:r>
            <a:r>
              <a:rPr lang="ru-RU" dirty="0" smtClean="0"/>
              <a:t>обучающихся </a:t>
            </a:r>
            <a:r>
              <a:rPr lang="ru-RU" dirty="0"/>
              <a:t>включать в образовательный процесс актуальные явления социокультурной реальности, опыт их проживания и рефлексии.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проектирование </a:t>
            </a:r>
            <a:r>
              <a:rPr lang="ru-RU" dirty="0"/>
              <a:t>и реализация дополнительных общеобразовательных программ должны строиться с учетом открытого и сетевого характера реализации.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5870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90222"/>
            <a:ext cx="9601196" cy="149577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в дополнительном образовании детей.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Формы: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«Горизонтальная» форма (взаимодействие образовательных организаций одного типа и ведомственной принадлежности). </a:t>
            </a:r>
          </a:p>
          <a:p>
            <a:r>
              <a:rPr lang="ru-RU" dirty="0" smtClean="0"/>
              <a:t>«Вертикальная» форма (взаимодействие образовательных организаций различных типов и иных организаций одной ведомственной принадлежности).</a:t>
            </a:r>
          </a:p>
          <a:p>
            <a:r>
              <a:rPr lang="ru-RU" dirty="0" smtClean="0"/>
              <a:t>«Смешанная» форма. Основана на взаимодействии образовательных и иных организаций различных типов и ведомственной принадлежности, в том числе предприятий реального сектора экономики, общественных организаций и т.д., обладающих потенциалом для реализации дополнительных общеобразовательных программ.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0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Сетевое взаимодействие в дополнительном образовании детей</a:t>
            </a:r>
            <a:r>
              <a:rPr lang="ru-RU" dirty="0" smtClean="0"/>
              <a:t>. </a:t>
            </a:r>
            <a:r>
              <a:rPr lang="ru-RU" dirty="0"/>
              <a:t>Возможные партнеры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449689"/>
            <a:ext cx="10272889" cy="37817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учреждения общего образования;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дошкольные образовательные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– учреждения </a:t>
            </a:r>
            <a:r>
              <a:rPr lang="ru-RU" dirty="0" smtClean="0"/>
              <a:t>дополнительного образования; 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учреждения высшего профессионального образование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– учреждения дополнительного профессионального образования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– управления культуры;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управления по делам молодежи;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управления по физической культуре, спорту и туризму;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общественные </a:t>
            </a:r>
            <a:r>
              <a:rPr lang="ru-RU" dirty="0"/>
              <a:t>организации и фонды;</a:t>
            </a:r>
          </a:p>
          <a:p>
            <a:pPr marL="0" indent="0">
              <a:buNone/>
            </a:pPr>
            <a:r>
              <a:rPr lang="ru-RU" dirty="0"/>
              <a:t> – городские музеи;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211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9866" y="1004711"/>
            <a:ext cx="10024533" cy="49518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организации единого сетевого образовательного пространства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общего образования стало возможным за счет потенциала дополнительного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Ценность дополнительного образования детей состоит в том, что оно усиливает вариативную составляющую общего образования и помогает ребятам в профессиональном самоопределении, способствует реализации их сил, знаний, полученных в общем образовании.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Дополнительное </a:t>
            </a:r>
            <a:r>
              <a:rPr lang="ru-RU" dirty="0"/>
              <a:t>образование детей — необходимое звено в воспитании многогранной личности, в ее образовании, в ранней профессиональной ориентации, оно способствует возникновению у ребенка потребности в саморазвитии, формирует у него готовность и привычку к творческой деятельности, повышает его собственную самооценку и его статус в глазах сверстников, педагогов, родителей.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0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241" y="775503"/>
            <a:ext cx="10318044" cy="538222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«Сетевое взаимодействие, как одна из форм непрерывного самообразования педагога и повышения его квалификации»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                         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Ю.А. Щетинина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1" y="2523281"/>
            <a:ext cx="6065134" cy="34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737</TotalTime>
  <Words>1572</Words>
  <Application>Microsoft Office PowerPoint</Application>
  <PresentationFormat>Широкоэкранный</PresentationFormat>
  <Paragraphs>121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Garamond</vt:lpstr>
      <vt:lpstr>Times New Roman</vt:lpstr>
      <vt:lpstr>Натуральные материалы</vt:lpstr>
      <vt:lpstr>Педагогический совет</vt:lpstr>
      <vt:lpstr>Повестка педагогического совета</vt:lpstr>
      <vt:lpstr>Презентация PowerPoint</vt:lpstr>
      <vt:lpstr>Презентация PowerPoint</vt:lpstr>
      <vt:lpstr>Под сетевым взаимодействием мы понимаем способ деятельности по совместному использованию информационных, инновационных, методических и кадровых ресурсов. </vt:lpstr>
      <vt:lpstr>Сетевое взаимодействие в дополнительном образовании детей.  Формы:</vt:lpstr>
      <vt:lpstr>Сетевое взаимодействие в дополнительном образовании детей. Возможные партнеры</vt:lpstr>
      <vt:lpstr>Презентация PowerPoint</vt:lpstr>
      <vt:lpstr>Презентация PowerPoint</vt:lpstr>
      <vt:lpstr>Презентация PowerPoint</vt:lpstr>
      <vt:lpstr>«Сетевое взаимодействие перспективы и проблемы осуществления»                                                                 педагог дополнительного образования                                                                                                                                     Омельченко З.В.  </vt:lpstr>
      <vt:lpstr>Презентация PowerPoint</vt:lpstr>
      <vt:lpstr>Сетевое взаимодействие: ключевой инструмент образовательного процесса                                                  заместитель директора по УВР                                                                                  Козина М.А.</vt:lpstr>
      <vt:lpstr>Что такое сетевое взаимодействие в образовательном пространстве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часть  «Программа сетевого взаимодействия»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</dc:title>
  <dc:creator>Завуч</dc:creator>
  <cp:lastModifiedBy>Завуч</cp:lastModifiedBy>
  <cp:revision>37</cp:revision>
  <dcterms:created xsi:type="dcterms:W3CDTF">2024-01-23T12:30:10Z</dcterms:created>
  <dcterms:modified xsi:type="dcterms:W3CDTF">2024-01-31T08:43:00Z</dcterms:modified>
</cp:coreProperties>
</file>