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24744"/>
            <a:ext cx="893385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Роль бисероплетения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интеллектуальном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эстетическом развитии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обучающихся»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57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3816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Бисероплетение – это не только способ занять свободное время ребенка продуктивной деятельностью. Для детей плетение из бисера – это возможность изготовить своими руками эксклюзивные украшения и сувениры для себя или в подарок, это неограниченное поле для реализации своей фантазии. И если на первых порах дети учатся плести по готовым схемам, то в дальнейшем с удовольствием создают собственные формы и узоры.</a:t>
            </a:r>
          </a:p>
        </p:txBody>
      </p:sp>
      <p:pic>
        <p:nvPicPr>
          <p:cNvPr id="1026" name="Picture 2" descr="C:\Users\Пользователь\Desktop\IMG_20221026_15484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710436" cy="62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2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77686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Хорошо развитая мелкая моторика активно взаимодействует также с вниманием, мышлением, оптико-пространственным восприятием (координацией), наблюдательностью, воображением, памятью (зрительной и двигательной).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Пользователь\Desktop\IMG_20221130_154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95" y="1700808"/>
            <a:ext cx="6121612" cy="45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9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IMG_20221019_111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5512"/>
            <a:ext cx="7502055" cy="56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Развитие мелкой моторики важно ещё потому, что вся дальнейшая жизнь ребенка потребует использование точных, координированных движений кистей и пальцев, которые необходимы, чтобы одеваться, рисовать, писать, а также выполнять множество разнообразных бытовых и учебных действий.</a:t>
            </a:r>
          </a:p>
        </p:txBody>
      </p:sp>
      <p:pic>
        <p:nvPicPr>
          <p:cNvPr id="4098" name="Picture 2" descr="C:\Users\Пользователь\Desktop\IMG_20230215_154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9331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3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204864"/>
            <a:ext cx="47693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7759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147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 компьютер</dc:creator>
  <cp:lastModifiedBy>Пользователь</cp:lastModifiedBy>
  <cp:revision>4</cp:revision>
  <dcterms:created xsi:type="dcterms:W3CDTF">2023-05-10T01:58:44Z</dcterms:created>
  <dcterms:modified xsi:type="dcterms:W3CDTF">2023-08-16T02:41:24Z</dcterms:modified>
</cp:coreProperties>
</file>