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8" r:id="rId4"/>
    <p:sldId id="257" r:id="rId5"/>
    <p:sldId id="259" r:id="rId6"/>
    <p:sldId id="265" r:id="rId7"/>
    <p:sldId id="263" r:id="rId8"/>
    <p:sldId id="288" r:id="rId9"/>
    <p:sldId id="292" r:id="rId10"/>
    <p:sldId id="291" r:id="rId11"/>
    <p:sldId id="267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6" r:id="rId33"/>
    <p:sldId id="260" r:id="rId34"/>
    <p:sldId id="268" r:id="rId35"/>
    <p:sldId id="26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МЕЖДУНАРОДНЫЙ</c:v>
                </c:pt>
                <c:pt idx="1">
                  <c:v>ВСЕРОССИЙСКИЙ</c:v>
                </c:pt>
                <c:pt idx="2">
                  <c:v>РЕСПУБЛИКАНСКИЙ</c:v>
                </c:pt>
                <c:pt idx="3">
                  <c:v>МУНИЦИПАЛЬНЫЙ</c:v>
                </c:pt>
                <c:pt idx="4">
                  <c:v>КРДДТ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14</c:v>
                </c:pt>
                <c:pt idx="3">
                  <c:v>25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56320"/>
        <c:axId val="133257856"/>
      </c:barChart>
      <c:catAx>
        <c:axId val="13325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3257856"/>
        <c:crosses val="autoZero"/>
        <c:auto val="1"/>
        <c:lblAlgn val="ctr"/>
        <c:lblOffset val="100"/>
        <c:noMultiLvlLbl val="0"/>
      </c:catAx>
      <c:valAx>
        <c:axId val="13325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5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15916252069103"/>
          <c:y val="0.84472910678156266"/>
          <c:w val="0.20147154517845353"/>
          <c:h val="0.1128110178681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0.78151</cdr:x>
      <cdr:y>0.25352</cdr:y>
    </cdr:from>
    <cdr:to>
      <cdr:x>0.9916</cdr:x>
      <cdr:y>0.40845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296144"/>
          <a:ext cx="18002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ВСЕГО ЗАНЯТЫХ</a:t>
          </a:r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МЕСТ ЗА</a:t>
          </a:r>
        </a:p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ПОЛУГОДИЕ -56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0.85714</cdr:x>
      <cdr:y>0.28169</cdr:y>
    </cdr:from>
    <cdr:to>
      <cdr:x>0.96385</cdr:x>
      <cdr:y>0.46054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&#1076;&#1076;&#1090;.&#1086;&#1088;-&#1086;&#1073;&#1088;.&#1088;&#1092;/category/novosti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276872"/>
            <a:ext cx="6408712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родительское собрание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«Взаимодействие и взаимопонимание дополнительного образования и семьи»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04664"/>
            <a:ext cx="653224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ДО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Копьёвский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районный Дом детского творчества»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63bf180e-7e09-4ee8-afce-62160a28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53537"/>
            <a:ext cx="2479898" cy="29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443711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вещи, явления,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прежде всего и дольше всего — люди.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 первом месте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 педагоги.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А. 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28803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 </a:t>
            </a:r>
            <a:r>
              <a:rPr lang="ru-RU" sz="2400" cap="none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 с родителями  2022-2023 учебный год</a:t>
            </a:r>
            <a:r>
              <a:rPr lang="ru-RU" sz="2400" cap="none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cap="none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3733"/>
              </p:ext>
            </p:extLst>
          </p:nvPr>
        </p:nvGraphicFramePr>
        <p:xfrm>
          <a:off x="107503" y="375643"/>
          <a:ext cx="8640962" cy="6562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05"/>
                <a:gridCol w="1823028"/>
                <a:gridCol w="5112568"/>
                <a:gridCol w="1440161"/>
              </a:tblGrid>
              <a:tr h="39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 работе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работы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 проведения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595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рекламной компании творческих детских объединений МБУ ДО «КРДДТ» для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рекламных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объявлений, постов в сети </a:t>
                      </a:r>
                      <a:r>
                        <a:rPr lang="ru-RU" sz="1200" dirty="0" err="1">
                          <a:effectLst/>
                        </a:rPr>
                        <a:t>интеренет</a:t>
                      </a:r>
                      <a:r>
                        <a:rPr lang="ru-RU" sz="1200" dirty="0">
                          <a:effectLst/>
                        </a:rPr>
                        <a:t> (группы КРДДТ в  ВК, одноклассники, </a:t>
                      </a:r>
                      <a:r>
                        <a:rPr lang="ru-RU" sz="1200" dirty="0" err="1">
                          <a:effectLst/>
                        </a:rPr>
                        <a:t>мессенджеры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Август-сентябрь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39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информационного стенда «Для вас, родители!»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397094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Массовые мероприятия с участием родителей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 открытых дверей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«</a:t>
                      </a:r>
                      <a:r>
                        <a:rPr lang="ru-RU" sz="1200" dirty="0" err="1">
                          <a:effectLst/>
                        </a:rPr>
                        <a:t>Пеппи</a:t>
                      </a:r>
                      <a:r>
                        <a:rPr lang="ru-RU" sz="1200" dirty="0">
                          <a:effectLst/>
                        </a:rPr>
                        <a:t> в стране талантов» театрализованное представление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Общее родительское собрание «Разговор о важном»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Родительские собрания в детских объединениях КРДДТ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39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Выставка «Красочная осень»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«Мир под названием мама» театрально-концертная гостиная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Новогодние выставки в детских объединениях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декабрь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59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Общее родительское собрание «Взаимодействие и взаимопонимание дополнительного образования и семьи»</a:t>
                      </a:r>
                      <a:b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663" marR="22663" marT="0" marB="0"/>
                </a:tc>
              </a:tr>
              <a:tr h="59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«Зимние забавы с папой и мамой» день семейного отдыха ко Дню защитника отечества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февраль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463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«При солнышке тепло, при мамочке добро» праздничная концертно-игровое мероприятие к Международному женскому дню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«Мастерская талантов» отчётный концерт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апрель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19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«Выпускной бал» для обучающихся  ШРР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397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«Тропою одною» экскурс-поход обучающихся КРДДТ совместно с родителями и педагогами ДО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Диагностика родителей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«Удовлетворение организацией учебно-воспитательного процесса»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  <a:tr h="397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Профилактические 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-здоровьесберегающие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жизнеобеспечивающие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течении года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63" marR="226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7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467600" cy="1872208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tabLst>
                <a:tab pos="1314450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Российское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движение детей и молодежи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«ДВИЖЕНИЕ ПЕРВЫХ»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заместитель директора по УВР Ахметова Е.Р.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876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0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Шагаем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ногу со временем – педагог дополнительного образования Щетинина Ю.А.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812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7152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педагогов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«КРДДТ»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AdD_L7ZnJQg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37374" r="-1308" b="34324"/>
          <a:stretch/>
        </p:blipFill>
        <p:spPr bwMode="auto">
          <a:xfrm>
            <a:off x="467544" y="2132856"/>
            <a:ext cx="81575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курсах повышения квалификации педагогов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рп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5158" b="8670"/>
          <a:stretch/>
        </p:blipFill>
        <p:spPr bwMode="auto">
          <a:xfrm>
            <a:off x="467544" y="1556792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Награждение педагогов в честь 100 лет системы дополнительного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3b6ukITVsF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9" y="1600200"/>
            <a:ext cx="740520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конкурс «Лучший наставник детей и молодёжи-2022»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y4hE80G_P2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4" t="50543" r="2682" b="291"/>
          <a:stretch/>
        </p:blipFill>
        <p:spPr bwMode="auto">
          <a:xfrm>
            <a:off x="1043608" y="1340768"/>
            <a:ext cx="6800262" cy="52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4)\ттрргнргнр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9" y="404664"/>
            <a:ext cx="8496944" cy="63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4)\ттрргнргнр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6" y="33265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4)\ттрргнргнр\Слайд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1963" b="9229"/>
          <a:stretch/>
        </p:blipFill>
        <p:spPr bwMode="auto">
          <a:xfrm>
            <a:off x="189021" y="332656"/>
            <a:ext cx="8496944" cy="60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467600" cy="114300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600"/>
              </a:spcBef>
              <a:tabLst>
                <a:tab pos="1314450" algn="l"/>
              </a:tabLst>
            </a:pPr>
            <a:r>
              <a:rPr lang="ru-RU" sz="3200" cap="none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Вступительное слово директора МБУ ДО «КРДДТ» Гончар </a:t>
            </a:r>
            <a:r>
              <a:rPr lang="ru-RU" sz="32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О.Г.</a:t>
            </a:r>
            <a:br>
              <a:rPr lang="ru-RU" sz="3200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3" name="Picture 4" descr="C:\Users\User\Desktop\63bf180e-7e09-4ee8-afce-62160a28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753537"/>
            <a:ext cx="2479898" cy="29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 (4)\ттрргнргнр\Слайд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3796" r="2631" b="6614"/>
          <a:stretch/>
        </p:blipFill>
        <p:spPr bwMode="auto">
          <a:xfrm>
            <a:off x="251520" y="476672"/>
            <a:ext cx="8496944" cy="61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4)\ттрргнргнр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ёлка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Пользователь\Desktop\dHFfaDliVJ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Слёт школьных общественных объединений «Лидер 21 века»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bf_YGlW3wP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91264" cy="46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Слёт школьных общественных объединений «Лидер 21 века»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5O_pXclMRg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88832" cy="51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Отчётный концерт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167453408043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5"/>
          <a:stretch/>
        </p:blipFill>
        <p:spPr bwMode="auto">
          <a:xfrm>
            <a:off x="395535" y="1268760"/>
            <a:ext cx="829375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районное мероприятие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учителя»</a:t>
            </a:r>
            <a:endParaRPr lang="ru-RU" dirty="0"/>
          </a:p>
        </p:txBody>
      </p:sp>
      <p:pic>
        <p:nvPicPr>
          <p:cNvPr id="4" name="Picture 3" descr="C:\Users\Пользователь\Desktop\16745340804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72608" cy="50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молодёжи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YRqBzmV8rW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176464" cy="55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075240" cy="86895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оздоровительная площадка</a:t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ItBwlH__I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740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Летняя оздоровительная площадка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Il2xMCSM0d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205065" cy="52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Повестка: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920880" cy="4873752"/>
          </a:xfrm>
        </p:spPr>
        <p:txBody>
          <a:bodyPr>
            <a:normAutofit/>
          </a:bodyPr>
          <a:lstStyle/>
          <a:p>
            <a:pPr marL="342900" indent="-342900" algn="just">
              <a:buFont typeface="Symbol"/>
              <a:buChar char=""/>
              <a:tabLst>
                <a:tab pos="1314450" algn="l"/>
              </a:tabLs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Вступительное слово директора МБУ ДО «КРДДТ» Гончар О.Г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indent="-342900" algn="just">
              <a:buFont typeface="Symbol"/>
              <a:buChar char=""/>
              <a:tabLst>
                <a:tab pos="1314450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Профилактика здорового образа жизни – специалист ГБУЗ РХ «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Копьевская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РБ»</a:t>
            </a:r>
            <a:endParaRPr lang="ru-RU" sz="2000" dirty="0">
              <a:latin typeface="Calibri Ligh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31445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Достижения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обучающихся детских объединений за первое полугодие 2022-2023 учебного года. – заместитель по УВР Ахметова Е.Р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indent="-342900" algn="just">
              <a:buFont typeface="Symbol"/>
              <a:buChar char=""/>
              <a:tabLst>
                <a:tab pos="131445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Российское движение детей и молодежи 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заместитель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директора по УВР Ахметова Е.Р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 Ligh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31445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Шагаем в ногу со временем – педагог дополнительного образования Щетинина Ю.А.</a:t>
            </a:r>
            <a:endParaRPr lang="ru-RU" sz="2000" dirty="0">
              <a:latin typeface="Calibri Ligh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31445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Практическое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задание  -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педагог-психолог Козина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М.А.</a:t>
            </a:r>
            <a:endParaRPr lang="ru-RU" sz="2000" dirty="0">
              <a:latin typeface="Calibri Ligh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31445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                                *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</a:rPr>
              <a:t>Рефлексия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родительского собрания</a:t>
            </a:r>
            <a:endParaRPr lang="ru-RU" sz="2000" dirty="0">
              <a:latin typeface="Calibri Ligh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4" descr="C:\Users\User\Desktop\63bf180e-7e09-4ee8-afce-62160a28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00157"/>
            <a:ext cx="1584176" cy="19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Августовская конференция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Пользователь\Desktop\TGIjgN-pmC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3168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96944" cy="11430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-US" sz="4400" cap="none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http://</a:t>
            </a:r>
            <a:r>
              <a:rPr lang="ru-RU" sz="4400" cap="none" dirty="0" err="1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ддт.ор-обр.рф</a:t>
            </a:r>
            <a:r>
              <a:rPr lang="ru-RU" sz="4400" cap="none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/</a:t>
            </a:r>
            <a:r>
              <a:rPr lang="en-US" sz="4400" cap="none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category/</a:t>
            </a:r>
            <a:r>
              <a:rPr lang="en-US" sz="4400" cap="none" dirty="0" err="1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novosti</a:t>
            </a:r>
            <a:r>
              <a:rPr lang="en-US" sz="4400" cap="none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/</a:t>
            </a:r>
            <a:r>
              <a:rPr lang="ru-RU" sz="44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4400" cap="none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C:\Users\Пользователь\Desktop\2023-01-25_09-32-57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7439" r="3351" b="3487"/>
          <a:stretch/>
        </p:blipFill>
        <p:spPr bwMode="auto">
          <a:xfrm>
            <a:off x="457199" y="2007694"/>
            <a:ext cx="8147249" cy="44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467600" cy="1143000"/>
          </a:xfrm>
        </p:spPr>
        <p:txBody>
          <a:bodyPr/>
          <a:lstStyle/>
          <a:p>
            <a:pPr lvl="0" algn="ctr">
              <a:spcAft>
                <a:spcPts val="0"/>
              </a:spcAft>
              <a:tabLst>
                <a:tab pos="1314450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Практическое задание  - педагог-психолог Козина М.А.</a:t>
            </a:r>
            <a:endParaRPr lang="ru-RU" sz="2400" dirty="0">
              <a:solidFill>
                <a:schemeClr val="tx1"/>
              </a:solidFill>
              <a:effectLst/>
              <a:latin typeface="Calibri Light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876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643192" cy="5565232"/>
          </a:xfrm>
        </p:spPr>
        <p:txBody>
          <a:bodyPr/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вряд ли можно найти родителей, которые не хотят, чтобы их дети росли здоровыми.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каким вы представляете себе здорового ребенка?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чтобы ответить на этот вопрос , предлагаю вам поработать в группах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составьте портрет «здорового ребенка»</a:t>
            </a:r>
          </a:p>
          <a:p>
            <a:endParaRPr lang="ru-RU" dirty="0"/>
          </a:p>
        </p:txBody>
      </p:sp>
      <p:pic>
        <p:nvPicPr>
          <p:cNvPr id="4" name="Содержимое 6" descr="hello_html_m6d4a97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61048"/>
            <a:ext cx="70567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467600" cy="1143000"/>
          </a:xfrm>
        </p:spPr>
        <p:txBody>
          <a:bodyPr/>
          <a:lstStyle/>
          <a:p>
            <a:pPr lvl="0" algn="just">
              <a:spcAft>
                <a:spcPts val="0"/>
              </a:spcAft>
              <a:tabLst>
                <a:tab pos="1314450" algn="l"/>
              </a:tabLst>
            </a:pPr>
            <a:r>
              <a:rPr lang="en-US" sz="3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Рефлексия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родительского собрания</a:t>
            </a:r>
            <a:r>
              <a:rPr lang="ru-RU" sz="2400" dirty="0">
                <a:latin typeface="Calibri Light"/>
                <a:ea typeface="Calibri"/>
                <a:cs typeface="Times New Roman"/>
              </a:rPr>
              <a:t/>
            </a:r>
            <a:br>
              <a:rPr lang="ru-RU" sz="2400" dirty="0">
                <a:latin typeface="Calibri Light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8761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пяти пальцев Л. </a:t>
            </a:r>
            <a:r>
              <a:rPr lang="ru-RU" b="1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Зайверт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392488" cy="4873752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 (мизинец) – мышление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Какие знания, опыт я сегодня получил?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 (безымянный) – близость цели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Что я сегодня сделал? Чего достиг?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(средний) – состояние духа, настроение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Каким было мое эмоциональное состояние?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Что запомнилось больше всего?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(указательный) – услуга, помощь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Был ли мне полезен этот опыт?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 (большой) – бодрость, здоровье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Какие трудности я сегодня испытал?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Над чем мне еще необходимо подумать?</a:t>
            </a:r>
          </a:p>
          <a:p>
            <a:endParaRPr lang="ru-RU" dirty="0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r="7845"/>
          <a:stretch/>
        </p:blipFill>
        <p:spPr bwMode="auto">
          <a:xfrm>
            <a:off x="323527" y="1484784"/>
            <a:ext cx="3594951" cy="50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 цель работы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родителями создание условий для взаимодействия и укрепление партнерских отношений педагогов, родителей и обучающихся,  для создания единой гуманной, доброжелательной воспитательной среды.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49929"/>
            <a:ext cx="7467600" cy="354900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обучающегося.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2.Объединить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для полноценного развития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общности интересов, эмоциональной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4.Активизировать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обогащать воспитательные умения родителей.</a:t>
            </a:r>
          </a:p>
        </p:txBody>
      </p:sp>
      <p:pic>
        <p:nvPicPr>
          <p:cNvPr id="4" name="Picture 4" descr="C:\Users\User\Desktop\63bf180e-7e09-4ee8-afce-62160a28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872208" cy="22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5901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в ДДТ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7097216" cy="4341096"/>
          </a:xfrm>
        </p:spPr>
        <p:txBody>
          <a:bodyPr/>
          <a:lstStyle/>
          <a:p>
            <a:r>
              <a:rPr lang="ru-RU" dirty="0"/>
              <a:t>Количество обучающихся в ДДТ без дубляжа -317;</a:t>
            </a:r>
          </a:p>
          <a:p>
            <a:r>
              <a:rPr lang="ru-RU" dirty="0"/>
              <a:t>Количество обучающихся в ДДТ с дубляжом -758.</a:t>
            </a:r>
          </a:p>
          <a:p>
            <a:endParaRPr lang="ru-RU" dirty="0"/>
          </a:p>
        </p:txBody>
      </p:sp>
      <p:pic>
        <p:nvPicPr>
          <p:cNvPr id="4" name="Picture 4" descr="C:\Users\User\Desktop\63bf180e-7e09-4ee8-afce-62160a28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0465"/>
            <a:ext cx="1872208" cy="22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423120" cy="189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467600" cy="1143000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tabLst>
                <a:tab pos="1314450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Профилактика здорового образа жизни – специалист ГБУЗ РХ 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Копьевская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РБ»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9209"/>
            <a:ext cx="24812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02023"/>
            <a:ext cx="7467600" cy="1143000"/>
          </a:xfrm>
        </p:spPr>
        <p:txBody>
          <a:bodyPr>
            <a:normAutofit fontScale="90000"/>
          </a:bodyPr>
          <a:lstStyle/>
          <a:p>
            <a:pPr lvl="0" algn="ctr">
              <a:spcAft>
                <a:spcPts val="0"/>
              </a:spcAft>
              <a:tabLst>
                <a:tab pos="1314450" algn="l"/>
              </a:tabLst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Достижения обучающихся детских объединений за первое полугодие 2022-2023 учебного года. – заместитель по УВР Ахметова Е.Р.</a:t>
            </a:r>
            <a:r>
              <a:rPr lang="ru-RU" sz="2400" dirty="0">
                <a:latin typeface="Calibri Light"/>
                <a:ea typeface="Calibri"/>
                <a:cs typeface="Times New Roman"/>
              </a:rPr>
              <a:t/>
            </a:r>
            <a:br>
              <a:rPr lang="ru-RU" sz="2400" dirty="0">
                <a:latin typeface="Calibri Light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4380"/>
            <a:ext cx="24812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Достижения обучающихся детских объединений за первое полугодие 2022-2023 учебного года.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4159801"/>
              </p:ext>
            </p:extLst>
          </p:nvPr>
        </p:nvGraphicFramePr>
        <p:xfrm>
          <a:off x="251520" y="155679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82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ipground.com/images/way-of-working-clipart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265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4162769"/>
            <a:ext cx="269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996952"/>
            <a:ext cx="174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1627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733256"/>
            <a:ext cx="167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4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623</Words>
  <Application>Microsoft Office PowerPoint</Application>
  <PresentationFormat>Экран (4:3)</PresentationFormat>
  <Paragraphs>118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Общее родительское собрание «Взаимодействие и взаимопонимание дополнительного образования и семьи» </vt:lpstr>
      <vt:lpstr>Вступительное слово директора МБУ ДО «КРДДТ» Гончар О.Г. </vt:lpstr>
      <vt:lpstr>Повестка:</vt:lpstr>
      <vt:lpstr>Цель: Основная цель работы с родителями создание условий для взаимодействия и укрепление партнерских отношений педагогов, родителей и обучающихся,  для создания единой гуманной, доброжелательной воспитательной среды.</vt:lpstr>
      <vt:lpstr>Количество обучающихся в ДДТ</vt:lpstr>
      <vt:lpstr>Профилактика здорового образа жизни – специалист ГБУЗ РХ «Копьевская РБ» </vt:lpstr>
      <vt:lpstr>Достижения обучающихся детских объединений за первое полугодие 2022-2023 учебного года. – заместитель по УВР Ахметова Е.Р. </vt:lpstr>
      <vt:lpstr>Достижения обучающихся детских объединений за первое полугодие 2022-2023 учебного года. </vt:lpstr>
      <vt:lpstr>Презентация PowerPoint</vt:lpstr>
      <vt:lpstr>   План  работы  с родителями  2022-2023 учебный год </vt:lpstr>
      <vt:lpstr>    Российское движение детей и молодежи  «ДВИЖЕНИЕ ПЕРВЫХ»  заместитель директора по УВР Ахметова Е.Р. </vt:lpstr>
      <vt:lpstr>Шагаем в ногу со временем – педагог дополнительного образования Щетинина Ю.А.</vt:lpstr>
      <vt:lpstr>Достижения педагогов МБУ ДО «КРДДТ» </vt:lpstr>
      <vt:lpstr>Информация о курсах повышения квалификации педагогов </vt:lpstr>
      <vt:lpstr>Награждение педагогов в честь 100 лет системы дополнительного образования</vt:lpstr>
      <vt:lpstr>Республиканский конкурс «Лучший наставник детей и молодёжи-2022»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ёлка</vt:lpstr>
      <vt:lpstr>Слёт школьных общественных объединений «Лидер 21 века» </vt:lpstr>
      <vt:lpstr>Слёт школьных общественных объединений «Лидер 21 века» </vt:lpstr>
      <vt:lpstr>Отчётный концерт </vt:lpstr>
      <vt:lpstr> районное мероприятие  «День учителя»</vt:lpstr>
      <vt:lpstr>День молодёжи </vt:lpstr>
      <vt:lpstr>Летняя оздоровительная площадка </vt:lpstr>
      <vt:lpstr>Летняя оздоровительная площадка </vt:lpstr>
      <vt:lpstr>Августовская конференция </vt:lpstr>
      <vt:lpstr>http://ддт.ор-обр.рф/category/novosti/   </vt:lpstr>
      <vt:lpstr>Практическое задание  - педагог-психолог Козина М.А.</vt:lpstr>
      <vt:lpstr>Практическое задание</vt:lpstr>
      <vt:lpstr>Рефлексия родительского собрания </vt:lpstr>
      <vt:lpstr>Метод пяти пальцев Л. Зайверт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родительское собрание «Взаимодействие и взаимопонимание дополнительного образования и семьи» </dc:title>
  <dc:creator>Пользователь</dc:creator>
  <cp:lastModifiedBy>Пользователь</cp:lastModifiedBy>
  <cp:revision>27</cp:revision>
  <dcterms:created xsi:type="dcterms:W3CDTF">2023-01-20T04:18:41Z</dcterms:created>
  <dcterms:modified xsi:type="dcterms:W3CDTF">2023-01-26T07:22:33Z</dcterms:modified>
</cp:coreProperties>
</file>