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234" y="-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.Р.АХМЕТОВА\ЖИВОЕ СЛОВО\уголок\pngtree-623-international-olympic-day-colorful-background-image_231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205315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ЛЕТНЯЯ ОЗДОРОВИТЕЛЬНАЯ ПЛОЩАДКА. 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Е.Р.Ахметова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Зам.директора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 ВР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п.Копьево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3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.Р.АХМЕТОВА\ЖИВОЕ СЛОВО\уголок\pngtree-623-international-olympic-day-colorful-background-image_231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Ежегодно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обучающихся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п.Копьево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организуется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оздоровительная смена в лагере дневного пребывания на базе МБОУ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Копьевская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СОШ». МБОУ 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Копьевская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СОШ» выступает в роли «заказчика», а МБУ ДО «КРДДТ» выступает в роли «исполнителя»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летней досуговой площадки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Копьевской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СОШ.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2022 год не стал исключением и Дом детского творчества окунулся в работу. Педагоги Дома детского творчества разработали тематический план под названием «Планета детства» по дням пребывания детей и с творческим энтузиазмом приступили к работе.</a:t>
            </a:r>
          </a:p>
        </p:txBody>
      </p:sp>
      <p:pic>
        <p:nvPicPr>
          <p:cNvPr id="2050" name="Picture 2" descr="C:\Users\Е.Р.АХМЕТОВА\ПЛОЩАДКА 2022\IMG_5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39" y="692696"/>
            <a:ext cx="6408712" cy="36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4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.Р.АХМЕТОВА\ЖИВОЕ СЛОВО\уголок\pngtree-623-international-olympic-day-colorful-background-image_231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	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   		Сроки работы летней площадки: 2-3,6-7,9,14-15,17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июня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2022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дней). 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Количество детей –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126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человек.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Возраст детей 6-15 лет. Дети были распределены на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отрядов.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риходили 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3 отряда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в назначенный день по программе летней оздоровительной площадки МБОУ «</a:t>
            </a:r>
            <a:r>
              <a:rPr lang="ru-RU" sz="1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Копьевская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СОШ». 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		План  летней площадки «Планета детства» включал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себя разноплановую деятельность,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объединял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различные направления оздоровления, отдыха и воспитания детей в условиях оздоровительного лагеря.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Е.Р.АХМЕТОВА\ПЛОЩАДКА 2022\IMG_5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404664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700225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71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.Р.АХМЕТОВА\ЖИВОЕ СЛОВО\уголок\pngtree-623-international-olympic-day-colorful-background-image_231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35292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	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   		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Е.Р.АХМЕТОВА\ПЛОЩАДКА 2022\IMG_5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6" y="2806017"/>
            <a:ext cx="4861802" cy="36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.Р.АХМЕТОВА\ПЛОЩАДКА 2022\IMG_5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564"/>
            <a:ext cx="3446512" cy="23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.Р.АХМЕТОВА\ПЛОЩАДКА 2022\IMG_5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5"/>
            <a:ext cx="3330998" cy="25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.Р.АХМЕТОВА\ПЛОЩАДКА 2022\IMG_5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25036"/>
            <a:ext cx="27549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4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.Р.АХМЕТОВА\ЖИВОЕ СЛОВО\уголок\pngtree-623-international-olympic-day-colorful-background-image_231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latin typeface="Arial Narrow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600" b="1" dirty="0" smtClean="0">
                <a:latin typeface="Arial Narrow" pitchFamily="34" charset="0"/>
              </a:rPr>
              <a:t>«Воспитывая  </a:t>
            </a:r>
            <a:r>
              <a:rPr lang="ru-RU" sz="3600" b="1" dirty="0">
                <a:latin typeface="Arial Narrow" pitchFamily="34" charset="0"/>
              </a:rPr>
              <a:t>ребенка, ты воспитываешь себя, утверждаешь свое человеческое </a:t>
            </a:r>
            <a:r>
              <a:rPr lang="ru-RU" sz="3600" b="1" dirty="0" smtClean="0">
                <a:latin typeface="Arial Narrow" pitchFamily="34" charset="0"/>
              </a:rPr>
              <a:t>достоинство»</a:t>
            </a:r>
          </a:p>
          <a:p>
            <a:pPr marL="27432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b="1" dirty="0" err="1" smtClean="0">
                <a:latin typeface="Arial Narrow" pitchFamily="34" charset="0"/>
              </a:rPr>
              <a:t>В.А.Сухомлинский</a:t>
            </a:r>
            <a:endParaRPr lang="ru-RU" sz="2800" b="1" dirty="0">
              <a:latin typeface="Arial Narrow" pitchFamily="34" charset="0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	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   		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3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.Р.АХМЕТОВА\ЖИВОЕ СЛОВО\уголок\pngtree-623-international-olympic-day-colorful-background-image_231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r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	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   		</a:t>
            </a:r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48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77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2022-09-08T02:08:13Z</dcterms:created>
  <dcterms:modified xsi:type="dcterms:W3CDTF">2022-09-08T03:38:48Z</dcterms:modified>
</cp:coreProperties>
</file>